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2416"/>
  </p:normalViewPr>
  <p:slideViewPr>
    <p:cSldViewPr snapToGrid="0" snapToObjects="1">
      <p:cViewPr varScale="1">
        <p:scale>
          <a:sx n="124" d="100"/>
          <a:sy n="12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8CBA1-2309-4249-8C05-C63DE6854030}" type="doc">
      <dgm:prSet loTypeId="urn:microsoft.com/office/officeart/2005/8/layout/target1" loCatId="relationship" qsTypeId="urn:microsoft.com/office/officeart/2005/8/quickstyle/simple5" qsCatId="simple" csTypeId="urn:microsoft.com/office/officeart/2005/8/colors/colorful2" csCatId="colorful" phldr="1"/>
      <dgm:spPr/>
    </dgm:pt>
    <dgm:pt modelId="{F6DA7CCF-6DAC-4784-8EC3-BC78122429DF}">
      <dgm:prSet phldrT="[Tekst]" custT="1"/>
      <dgm:spPr/>
      <dgm:t>
        <a:bodyPr/>
        <a:lstStyle/>
        <a:p>
          <a:r>
            <a:rPr lang="pl-PL" sz="4000" dirty="0"/>
            <a:t>Uczeń</a:t>
          </a:r>
          <a:endParaRPr lang="pl-PL" sz="3400" dirty="0"/>
        </a:p>
      </dgm:t>
    </dgm:pt>
    <dgm:pt modelId="{30097867-97A5-43A7-9FB8-23A89830276A}" type="parTrans" cxnId="{A036D2DD-9BD2-47C7-AFF2-9E35C3D3F0CF}">
      <dgm:prSet/>
      <dgm:spPr/>
      <dgm:t>
        <a:bodyPr/>
        <a:lstStyle/>
        <a:p>
          <a:endParaRPr lang="pl-PL"/>
        </a:p>
      </dgm:t>
    </dgm:pt>
    <dgm:pt modelId="{8F1E2AA4-94C2-4CB7-BC47-E1A9E0D8F1F1}" type="sibTrans" cxnId="{A036D2DD-9BD2-47C7-AFF2-9E35C3D3F0CF}">
      <dgm:prSet/>
      <dgm:spPr/>
      <dgm:t>
        <a:bodyPr/>
        <a:lstStyle/>
        <a:p>
          <a:endParaRPr lang="pl-PL"/>
        </a:p>
      </dgm:t>
    </dgm:pt>
    <dgm:pt modelId="{3DCF0898-22A1-447A-AFF5-C3FAEC5BAF5F}">
      <dgm:prSet phldrT="[Tekst]" custT="1"/>
      <dgm:spPr/>
      <dgm:t>
        <a:bodyPr/>
        <a:lstStyle/>
        <a:p>
          <a:r>
            <a:rPr lang="pl-PL" sz="4000" dirty="0"/>
            <a:t>Dyrektor</a:t>
          </a:r>
          <a:endParaRPr lang="pl-PL" sz="3400" dirty="0"/>
        </a:p>
      </dgm:t>
    </dgm:pt>
    <dgm:pt modelId="{A8FA94E6-DA77-4C93-9CC4-D73CD5B0C7FB}" type="parTrans" cxnId="{E55B9118-2875-4168-B053-D89CF2745DC8}">
      <dgm:prSet/>
      <dgm:spPr/>
      <dgm:t>
        <a:bodyPr/>
        <a:lstStyle/>
        <a:p>
          <a:endParaRPr lang="pl-PL"/>
        </a:p>
      </dgm:t>
    </dgm:pt>
    <dgm:pt modelId="{A40EAFF6-B98E-45D3-AE27-050A3024859B}" type="sibTrans" cxnId="{E55B9118-2875-4168-B053-D89CF2745DC8}">
      <dgm:prSet/>
      <dgm:spPr/>
      <dgm:t>
        <a:bodyPr/>
        <a:lstStyle/>
        <a:p>
          <a:endParaRPr lang="pl-PL"/>
        </a:p>
      </dgm:t>
    </dgm:pt>
    <dgm:pt modelId="{C37157AF-914B-40AF-BDF6-B49C9E460844}">
      <dgm:prSet phldrT="[Tekst]" custT="1"/>
      <dgm:spPr/>
      <dgm:t>
        <a:bodyPr/>
        <a:lstStyle/>
        <a:p>
          <a:r>
            <a:rPr lang="pl-PL" sz="4000" dirty="0"/>
            <a:t>Prezydent</a:t>
          </a:r>
          <a:endParaRPr lang="pl-PL" sz="3400" dirty="0"/>
        </a:p>
      </dgm:t>
    </dgm:pt>
    <dgm:pt modelId="{D759FAA0-7B68-4F08-B9ED-78BFEA229467}" type="parTrans" cxnId="{C1D88EAD-7D4F-4132-AC70-51BC2769FBFF}">
      <dgm:prSet/>
      <dgm:spPr/>
      <dgm:t>
        <a:bodyPr/>
        <a:lstStyle/>
        <a:p>
          <a:endParaRPr lang="pl-PL"/>
        </a:p>
      </dgm:t>
    </dgm:pt>
    <dgm:pt modelId="{94D23A9B-42F1-450E-BC2D-36E88A10E44C}" type="sibTrans" cxnId="{C1D88EAD-7D4F-4132-AC70-51BC2769FBFF}">
      <dgm:prSet/>
      <dgm:spPr/>
      <dgm:t>
        <a:bodyPr/>
        <a:lstStyle/>
        <a:p>
          <a:endParaRPr lang="pl-PL"/>
        </a:p>
      </dgm:t>
    </dgm:pt>
    <dgm:pt modelId="{DB5FC3F7-B5AF-410E-A979-9EE760BFCA31}" type="pres">
      <dgm:prSet presAssocID="{7B28CBA1-2309-4249-8C05-C63DE6854030}" presName="composite" presStyleCnt="0">
        <dgm:presLayoutVars>
          <dgm:chMax val="5"/>
          <dgm:dir/>
          <dgm:resizeHandles val="exact"/>
        </dgm:presLayoutVars>
      </dgm:prSet>
      <dgm:spPr/>
    </dgm:pt>
    <dgm:pt modelId="{1FDA2ECD-6008-40CF-A045-68C5684F7A75}" type="pres">
      <dgm:prSet presAssocID="{F6DA7CCF-6DAC-4784-8EC3-BC78122429DF}" presName="circle1" presStyleLbl="lnNode1" presStyleIdx="0" presStyleCnt="3"/>
      <dgm:spPr/>
    </dgm:pt>
    <dgm:pt modelId="{C5DE780D-01C8-437C-9ABF-1884D6AE68D5}" type="pres">
      <dgm:prSet presAssocID="{F6DA7CCF-6DAC-4784-8EC3-BC78122429DF}" presName="text1" presStyleLbl="revTx" presStyleIdx="0" presStyleCnt="3">
        <dgm:presLayoutVars>
          <dgm:bulletEnabled val="1"/>
        </dgm:presLayoutVars>
      </dgm:prSet>
      <dgm:spPr/>
    </dgm:pt>
    <dgm:pt modelId="{E19A1401-D1F8-46B9-8AEF-28DE6C09CD5C}" type="pres">
      <dgm:prSet presAssocID="{F6DA7CCF-6DAC-4784-8EC3-BC78122429DF}" presName="line1" presStyleLbl="callout" presStyleIdx="0" presStyleCnt="6"/>
      <dgm:spPr/>
    </dgm:pt>
    <dgm:pt modelId="{C9EA8C42-0781-4904-82DA-9ED321722E1C}" type="pres">
      <dgm:prSet presAssocID="{F6DA7CCF-6DAC-4784-8EC3-BC78122429DF}" presName="d1" presStyleLbl="callout" presStyleIdx="1" presStyleCnt="6"/>
      <dgm:spPr/>
    </dgm:pt>
    <dgm:pt modelId="{7244CFCC-8377-4D68-A088-CDF6A43CA357}" type="pres">
      <dgm:prSet presAssocID="{3DCF0898-22A1-447A-AFF5-C3FAEC5BAF5F}" presName="circle2" presStyleLbl="lnNode1" presStyleIdx="1" presStyleCnt="3"/>
      <dgm:spPr/>
    </dgm:pt>
    <dgm:pt modelId="{2B53F96A-BAED-4FC2-BB2D-C2750BCB1F13}" type="pres">
      <dgm:prSet presAssocID="{3DCF0898-22A1-447A-AFF5-C3FAEC5BAF5F}" presName="text2" presStyleLbl="revTx" presStyleIdx="1" presStyleCnt="3" custScaleX="128876" custLinFactNeighborX="11037">
        <dgm:presLayoutVars>
          <dgm:bulletEnabled val="1"/>
        </dgm:presLayoutVars>
      </dgm:prSet>
      <dgm:spPr/>
    </dgm:pt>
    <dgm:pt modelId="{4F922B4E-84D3-4DDB-BDE1-19C8EB9D8B05}" type="pres">
      <dgm:prSet presAssocID="{3DCF0898-22A1-447A-AFF5-C3FAEC5BAF5F}" presName="line2" presStyleLbl="callout" presStyleIdx="2" presStyleCnt="6"/>
      <dgm:spPr/>
    </dgm:pt>
    <dgm:pt modelId="{18B42A6D-5A52-42AB-80F8-583893D8AD84}" type="pres">
      <dgm:prSet presAssocID="{3DCF0898-22A1-447A-AFF5-C3FAEC5BAF5F}" presName="d2" presStyleLbl="callout" presStyleIdx="3" presStyleCnt="6"/>
      <dgm:spPr/>
    </dgm:pt>
    <dgm:pt modelId="{07B78E4A-6F80-417B-84F8-1AE64E119878}" type="pres">
      <dgm:prSet presAssocID="{C37157AF-914B-40AF-BDF6-B49C9E460844}" presName="circle3" presStyleLbl="lnNode1" presStyleIdx="2" presStyleCnt="3" custScaleX="120998" custScaleY="120998"/>
      <dgm:spPr/>
    </dgm:pt>
    <dgm:pt modelId="{75F1AAAC-2474-4642-BC03-5312D17427DD}" type="pres">
      <dgm:prSet presAssocID="{C37157AF-914B-40AF-BDF6-B49C9E460844}" presName="text3" presStyleLbl="revTx" presStyleIdx="2" presStyleCnt="3" custScaleX="141616" custLinFactNeighborX="17406">
        <dgm:presLayoutVars>
          <dgm:bulletEnabled val="1"/>
        </dgm:presLayoutVars>
      </dgm:prSet>
      <dgm:spPr/>
    </dgm:pt>
    <dgm:pt modelId="{E5D21801-60B7-49D1-9429-66B3BBC2117F}" type="pres">
      <dgm:prSet presAssocID="{C37157AF-914B-40AF-BDF6-B49C9E460844}" presName="line3" presStyleLbl="callout" presStyleIdx="4" presStyleCnt="6"/>
      <dgm:spPr/>
    </dgm:pt>
    <dgm:pt modelId="{58C4DFDA-AE07-4357-9950-F2154C176FCF}" type="pres">
      <dgm:prSet presAssocID="{C37157AF-914B-40AF-BDF6-B49C9E460844}" presName="d3" presStyleLbl="callout" presStyleIdx="5" presStyleCnt="6"/>
      <dgm:spPr/>
    </dgm:pt>
  </dgm:ptLst>
  <dgm:cxnLst>
    <dgm:cxn modelId="{B8EE5D02-5BCD-4815-8D56-0B06D5FE26F9}" type="presOf" srcId="{7B28CBA1-2309-4249-8C05-C63DE6854030}" destId="{DB5FC3F7-B5AF-410E-A979-9EE760BFCA31}" srcOrd="0" destOrd="0" presId="urn:microsoft.com/office/officeart/2005/8/layout/target1"/>
    <dgm:cxn modelId="{E55B9118-2875-4168-B053-D89CF2745DC8}" srcId="{7B28CBA1-2309-4249-8C05-C63DE6854030}" destId="{3DCF0898-22A1-447A-AFF5-C3FAEC5BAF5F}" srcOrd="1" destOrd="0" parTransId="{A8FA94E6-DA77-4C93-9CC4-D73CD5B0C7FB}" sibTransId="{A40EAFF6-B98E-45D3-AE27-050A3024859B}"/>
    <dgm:cxn modelId="{67DE142B-BB56-454D-A81A-44CB1D4DAFE4}" type="presOf" srcId="{F6DA7CCF-6DAC-4784-8EC3-BC78122429DF}" destId="{C5DE780D-01C8-437C-9ABF-1884D6AE68D5}" srcOrd="0" destOrd="0" presId="urn:microsoft.com/office/officeart/2005/8/layout/target1"/>
    <dgm:cxn modelId="{38913244-8B78-4294-B21E-B1B31E9B9437}" type="presOf" srcId="{3DCF0898-22A1-447A-AFF5-C3FAEC5BAF5F}" destId="{2B53F96A-BAED-4FC2-BB2D-C2750BCB1F13}" srcOrd="0" destOrd="0" presId="urn:microsoft.com/office/officeart/2005/8/layout/target1"/>
    <dgm:cxn modelId="{32124770-F718-4C0B-8140-32B958377CCC}" type="presOf" srcId="{C37157AF-914B-40AF-BDF6-B49C9E460844}" destId="{75F1AAAC-2474-4642-BC03-5312D17427DD}" srcOrd="0" destOrd="0" presId="urn:microsoft.com/office/officeart/2005/8/layout/target1"/>
    <dgm:cxn modelId="{C1D88EAD-7D4F-4132-AC70-51BC2769FBFF}" srcId="{7B28CBA1-2309-4249-8C05-C63DE6854030}" destId="{C37157AF-914B-40AF-BDF6-B49C9E460844}" srcOrd="2" destOrd="0" parTransId="{D759FAA0-7B68-4F08-B9ED-78BFEA229467}" sibTransId="{94D23A9B-42F1-450E-BC2D-36E88A10E44C}"/>
    <dgm:cxn modelId="{A036D2DD-9BD2-47C7-AFF2-9E35C3D3F0CF}" srcId="{7B28CBA1-2309-4249-8C05-C63DE6854030}" destId="{F6DA7CCF-6DAC-4784-8EC3-BC78122429DF}" srcOrd="0" destOrd="0" parTransId="{30097867-97A5-43A7-9FB8-23A89830276A}" sibTransId="{8F1E2AA4-94C2-4CB7-BC47-E1A9E0D8F1F1}"/>
    <dgm:cxn modelId="{6EB79836-2984-4B9A-A2AF-F5E056290575}" type="presParOf" srcId="{DB5FC3F7-B5AF-410E-A979-9EE760BFCA31}" destId="{1FDA2ECD-6008-40CF-A045-68C5684F7A75}" srcOrd="0" destOrd="0" presId="urn:microsoft.com/office/officeart/2005/8/layout/target1"/>
    <dgm:cxn modelId="{0DD65D9F-7C94-4D13-B46D-20562FEBD7AB}" type="presParOf" srcId="{DB5FC3F7-B5AF-410E-A979-9EE760BFCA31}" destId="{C5DE780D-01C8-437C-9ABF-1884D6AE68D5}" srcOrd="1" destOrd="0" presId="urn:microsoft.com/office/officeart/2005/8/layout/target1"/>
    <dgm:cxn modelId="{DD88E70E-B274-451E-AE99-CD8242F92723}" type="presParOf" srcId="{DB5FC3F7-B5AF-410E-A979-9EE760BFCA31}" destId="{E19A1401-D1F8-46B9-8AEF-28DE6C09CD5C}" srcOrd="2" destOrd="0" presId="urn:microsoft.com/office/officeart/2005/8/layout/target1"/>
    <dgm:cxn modelId="{8A23E47F-6F32-4D0B-99A2-B3E93C2A6DE7}" type="presParOf" srcId="{DB5FC3F7-B5AF-410E-A979-9EE760BFCA31}" destId="{C9EA8C42-0781-4904-82DA-9ED321722E1C}" srcOrd="3" destOrd="0" presId="urn:microsoft.com/office/officeart/2005/8/layout/target1"/>
    <dgm:cxn modelId="{5D2161B5-B37A-4072-8B1D-B623F50B80AA}" type="presParOf" srcId="{DB5FC3F7-B5AF-410E-A979-9EE760BFCA31}" destId="{7244CFCC-8377-4D68-A088-CDF6A43CA357}" srcOrd="4" destOrd="0" presId="urn:microsoft.com/office/officeart/2005/8/layout/target1"/>
    <dgm:cxn modelId="{A6E9C6C6-D55D-4F8B-892E-3B3EA9D10DCC}" type="presParOf" srcId="{DB5FC3F7-B5AF-410E-A979-9EE760BFCA31}" destId="{2B53F96A-BAED-4FC2-BB2D-C2750BCB1F13}" srcOrd="5" destOrd="0" presId="urn:microsoft.com/office/officeart/2005/8/layout/target1"/>
    <dgm:cxn modelId="{87CBC0D8-D4D6-4584-B35F-4E6A22064B7F}" type="presParOf" srcId="{DB5FC3F7-B5AF-410E-A979-9EE760BFCA31}" destId="{4F922B4E-84D3-4DDB-BDE1-19C8EB9D8B05}" srcOrd="6" destOrd="0" presId="urn:microsoft.com/office/officeart/2005/8/layout/target1"/>
    <dgm:cxn modelId="{F585B089-D7BD-4CA4-8D46-ABE6092377AA}" type="presParOf" srcId="{DB5FC3F7-B5AF-410E-A979-9EE760BFCA31}" destId="{18B42A6D-5A52-42AB-80F8-583893D8AD84}" srcOrd="7" destOrd="0" presId="urn:microsoft.com/office/officeart/2005/8/layout/target1"/>
    <dgm:cxn modelId="{2FDE1123-035D-4728-B3EE-3609DE6D7CE7}" type="presParOf" srcId="{DB5FC3F7-B5AF-410E-A979-9EE760BFCA31}" destId="{07B78E4A-6F80-417B-84F8-1AE64E119878}" srcOrd="8" destOrd="0" presId="urn:microsoft.com/office/officeart/2005/8/layout/target1"/>
    <dgm:cxn modelId="{B076A332-165E-4757-95BC-3DA11D1F698B}" type="presParOf" srcId="{DB5FC3F7-B5AF-410E-A979-9EE760BFCA31}" destId="{75F1AAAC-2474-4642-BC03-5312D17427DD}" srcOrd="9" destOrd="0" presId="urn:microsoft.com/office/officeart/2005/8/layout/target1"/>
    <dgm:cxn modelId="{6D234CAA-0A4D-4E66-A513-830A808E6D97}" type="presParOf" srcId="{DB5FC3F7-B5AF-410E-A979-9EE760BFCA31}" destId="{E5D21801-60B7-49D1-9429-66B3BBC2117F}" srcOrd="10" destOrd="0" presId="urn:microsoft.com/office/officeart/2005/8/layout/target1"/>
    <dgm:cxn modelId="{67CEC7DE-F4D8-47E3-A945-8E19E52CB99D}" type="presParOf" srcId="{DB5FC3F7-B5AF-410E-A979-9EE760BFCA31}" destId="{58C4DFDA-AE07-4357-9950-F2154C176FCF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78E4A-6F80-417B-84F8-1AE64E119878}">
      <dsp:nvSpPr>
        <dsp:cNvPr id="0" name=""/>
        <dsp:cNvSpPr/>
      </dsp:nvSpPr>
      <dsp:spPr>
        <a:xfrm>
          <a:off x="835825" y="714647"/>
          <a:ext cx="4917359" cy="4917359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44CFCC-8377-4D68-A088-CDF6A43CA357}">
      <dsp:nvSpPr>
        <dsp:cNvPr id="0" name=""/>
        <dsp:cNvSpPr/>
      </dsp:nvSpPr>
      <dsp:spPr>
        <a:xfrm>
          <a:off x="2075305" y="1954127"/>
          <a:ext cx="2438400" cy="2438400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DA2ECD-6008-40CF-A045-68C5684F7A75}">
      <dsp:nvSpPr>
        <dsp:cNvPr id="0" name=""/>
        <dsp:cNvSpPr/>
      </dsp:nvSpPr>
      <dsp:spPr>
        <a:xfrm>
          <a:off x="2888105" y="2766927"/>
          <a:ext cx="812800" cy="8128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DE780D-01C8-437C-9ABF-1884D6AE68D5}">
      <dsp:nvSpPr>
        <dsp:cNvPr id="0" name=""/>
        <dsp:cNvSpPr/>
      </dsp:nvSpPr>
      <dsp:spPr>
        <a:xfrm>
          <a:off x="6003838" y="-213339"/>
          <a:ext cx="2032000" cy="1185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Uczeń</a:t>
          </a:r>
          <a:endParaRPr lang="pl-PL" sz="3400" kern="1200" dirty="0"/>
        </a:p>
      </dsp:txBody>
      <dsp:txXfrm>
        <a:off x="6003838" y="-213339"/>
        <a:ext cx="2032000" cy="1185333"/>
      </dsp:txXfrm>
    </dsp:sp>
    <dsp:sp modelId="{E19A1401-D1F8-46B9-8AEF-28DE6C09CD5C}">
      <dsp:nvSpPr>
        <dsp:cNvPr id="0" name=""/>
        <dsp:cNvSpPr/>
      </dsp:nvSpPr>
      <dsp:spPr>
        <a:xfrm>
          <a:off x="5495838" y="379327"/>
          <a:ext cx="5080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C9EA8C42-0781-4904-82DA-9ED321722E1C}">
      <dsp:nvSpPr>
        <dsp:cNvPr id="0" name=""/>
        <dsp:cNvSpPr/>
      </dsp:nvSpPr>
      <dsp:spPr>
        <a:xfrm rot="5400000">
          <a:off x="2997494" y="677015"/>
          <a:ext cx="2793322" cy="2199301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B53F96A-BAED-4FC2-BB2D-C2750BCB1F13}">
      <dsp:nvSpPr>
        <dsp:cNvPr id="0" name=""/>
        <dsp:cNvSpPr/>
      </dsp:nvSpPr>
      <dsp:spPr>
        <a:xfrm>
          <a:off x="5934730" y="971993"/>
          <a:ext cx="2618760" cy="1185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Dyrektor</a:t>
          </a:r>
          <a:endParaRPr lang="pl-PL" sz="3400" kern="1200" dirty="0"/>
        </a:p>
      </dsp:txBody>
      <dsp:txXfrm>
        <a:off x="5934730" y="971993"/>
        <a:ext cx="2618760" cy="1185333"/>
      </dsp:txXfrm>
    </dsp:sp>
    <dsp:sp modelId="{4F922B4E-84D3-4DDB-BDE1-19C8EB9D8B05}">
      <dsp:nvSpPr>
        <dsp:cNvPr id="0" name=""/>
        <dsp:cNvSpPr/>
      </dsp:nvSpPr>
      <dsp:spPr>
        <a:xfrm>
          <a:off x="5495838" y="1564660"/>
          <a:ext cx="5080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8B42A6D-5A52-42AB-80F8-583893D8AD84}">
      <dsp:nvSpPr>
        <dsp:cNvPr id="0" name=""/>
        <dsp:cNvSpPr/>
      </dsp:nvSpPr>
      <dsp:spPr>
        <a:xfrm rot="5400000">
          <a:off x="3597069" y="1843857"/>
          <a:ext cx="2176678" cy="1616794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5F1AAAC-2474-4642-BC03-5312D17427DD}">
      <dsp:nvSpPr>
        <dsp:cNvPr id="0" name=""/>
        <dsp:cNvSpPr/>
      </dsp:nvSpPr>
      <dsp:spPr>
        <a:xfrm>
          <a:off x="5934710" y="2157327"/>
          <a:ext cx="2877637" cy="1185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Prezydent</a:t>
          </a:r>
          <a:endParaRPr lang="pl-PL" sz="3400" kern="1200" dirty="0"/>
        </a:p>
      </dsp:txBody>
      <dsp:txXfrm>
        <a:off x="5934710" y="2157327"/>
        <a:ext cx="2877637" cy="1185333"/>
      </dsp:txXfrm>
    </dsp:sp>
    <dsp:sp modelId="{E5D21801-60B7-49D1-9429-66B3BBC2117F}">
      <dsp:nvSpPr>
        <dsp:cNvPr id="0" name=""/>
        <dsp:cNvSpPr/>
      </dsp:nvSpPr>
      <dsp:spPr>
        <a:xfrm>
          <a:off x="5495838" y="2749993"/>
          <a:ext cx="5080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8C4DFDA-AE07-4357-9950-F2154C176FCF}">
      <dsp:nvSpPr>
        <dsp:cNvPr id="0" name=""/>
        <dsp:cNvSpPr/>
      </dsp:nvSpPr>
      <dsp:spPr>
        <a:xfrm rot="5400000">
          <a:off x="4197390" y="3009751"/>
          <a:ext cx="1555157" cy="1034288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s://pixabay.com/en/panorama-new-york-united-states-940490/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Category:School_icons" TargetMode="External"/><Relationship Id="rId5" Type="http://schemas.openxmlformats.org/officeDocument/2006/relationships/hyperlink" Target="https://commons.wikimedia.org/wiki/File:Classroom_icon.svg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ear-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://www.pngall.com/pear-png" TargetMode="External"/><Relationship Id="rId9" Type="http://schemas.openxmlformats.org/officeDocument/2006/relationships/hyperlink" Target="http://pngimg.com/download/124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pngimg.com/download/124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2405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Classroom_icon.sv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hyperlink" Target="http://commons.wikimedia.org/wiki/Category:School_icons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Zmienne, </a:t>
            </a:r>
            <a:br>
              <a:rPr lang="pl-PL" dirty="0"/>
            </a:br>
            <a:r>
              <a:rPr lang="pl-PL" dirty="0"/>
              <a:t>globalność i lokalność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BE09AA-579F-BF42-8567-BED4AC48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19E589-24AA-5444-99F6-8A471D69B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x = 10</a:t>
            </a:r>
          </a:p>
          <a:p>
            <a:pPr marL="0" indent="0">
              <a:buNone/>
            </a:pPr>
            <a:r>
              <a:rPr lang="pl-PL" dirty="0"/>
              <a:t>wypisz x </a:t>
            </a:r>
            <a:r>
              <a:rPr lang="pl-PL" dirty="0">
                <a:solidFill>
                  <a:schemeClr val="accent1"/>
                </a:solidFill>
              </a:rPr>
              <a:t>– program wypisze 10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funkcja f():</a:t>
            </a:r>
          </a:p>
          <a:p>
            <a:pPr marL="0" indent="0">
              <a:buNone/>
            </a:pPr>
            <a:r>
              <a:rPr lang="pl-PL" dirty="0"/>
              <a:t>	x = 5</a:t>
            </a:r>
          </a:p>
          <a:p>
            <a:pPr marL="0" indent="0">
              <a:buNone/>
            </a:pPr>
            <a:r>
              <a:rPr lang="pl-PL" dirty="0"/>
              <a:t>	wypisz x </a:t>
            </a:r>
            <a:r>
              <a:rPr lang="pl-PL" dirty="0">
                <a:solidFill>
                  <a:schemeClr val="accent1"/>
                </a:solidFill>
              </a:rPr>
              <a:t>– program wypisze 5</a:t>
            </a:r>
          </a:p>
        </p:txBody>
      </p:sp>
    </p:spTree>
    <p:extLst>
      <p:ext uri="{BB962C8B-B14F-4D97-AF65-F5344CB8AC3E}">
        <p14:creationId xmlns:p14="http://schemas.microsoft.com/office/powerpoint/2010/main" val="358552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203DDE-517F-774D-AFFE-615E5A57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B81A104-0357-8645-B51B-0A2D03CF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Zmienne nazywamy globalnymi, jeżeli są zdefiniowane dla całego programu</a:t>
            </a:r>
          </a:p>
          <a:p>
            <a:r>
              <a:rPr lang="pl-PL" dirty="0"/>
              <a:t>Zmienne nazywamy lokalnymi, jeżeli są zdefiniowane w mniejszym kontekście (bloku), np. wewnątrz funkcji</a:t>
            </a:r>
          </a:p>
          <a:p>
            <a:r>
              <a:rPr lang="pl-PL" dirty="0"/>
              <a:t>Zmienne lokalne utworzone w kontekstach nie zagnieżdżonych ze sobą nawzajem, są od siebie niezależne i mogą reprezentować zupełnie inne dane</a:t>
            </a:r>
          </a:p>
        </p:txBody>
      </p:sp>
    </p:spTree>
    <p:extLst>
      <p:ext uri="{BB962C8B-B14F-4D97-AF65-F5344CB8AC3E}">
        <p14:creationId xmlns:p14="http://schemas.microsoft.com/office/powerpoint/2010/main" val="33477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A5206-E94A-2140-9A07-E4EF5771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AD3743-A54B-704B-9BB3-DE3DAEE5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[Przykład: dwie szkoły. W jednej Andrzej to dyrektor, w drugiej woźny]</a:t>
            </a:r>
          </a:p>
          <a:p>
            <a:r>
              <a:rPr lang="pl-PL" dirty="0"/>
              <a:t>[Kolejny slajd – rozszerzony przykład. Dwie szkoły w obrębie miasta i jeszcze inne miasto (może z inną placówką) - w każdym napisane, kim jest Andrzej]</a:t>
            </a:r>
          </a:p>
          <a:p>
            <a:r>
              <a:rPr lang="pl-PL" dirty="0"/>
              <a:t>[Może przykład z owocami, </a:t>
            </a:r>
            <a:r>
              <a:rPr lang="pl-PL"/>
              <a:t>albo potrawami?]</a:t>
            </a:r>
          </a:p>
        </p:txBody>
      </p:sp>
    </p:spTree>
    <p:extLst>
      <p:ext uri="{BB962C8B-B14F-4D97-AF65-F5344CB8AC3E}">
        <p14:creationId xmlns:p14="http://schemas.microsoft.com/office/powerpoint/2010/main" val="424727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https://commons.wikimedia.org/wiki/File:Classroom_icon.svg</a:t>
            </a:r>
            <a:endParaRPr lang="pl-PL" dirty="0"/>
          </a:p>
          <a:p>
            <a:r>
              <a:rPr lang="pl-PL" dirty="0">
                <a:hlinkClick r:id="rId6"/>
              </a:rPr>
              <a:t>https://commons.wikimedia.org/wiki/Category:School_icons</a:t>
            </a:r>
            <a:endParaRPr lang="pl-PL" dirty="0"/>
          </a:p>
          <a:p>
            <a:r>
              <a:rPr lang="pl-PL" dirty="0">
                <a:hlinkClick r:id="rId7"/>
              </a:rPr>
              <a:t>https://pixabay.com/en/panorama-new-york-united-states-940490/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Pudełko na dane</a:t>
            </a:r>
          </a:p>
          <a:p>
            <a:r>
              <a:rPr lang="pl-PL" dirty="0"/>
              <a:t>Można do niej przypisać wartość i ją zmieniać</a:t>
            </a:r>
          </a:p>
          <a:p>
            <a:r>
              <a:rPr lang="pl-PL" dirty="0"/>
              <a:t>Zazwyczaj zmienna przyjmuje dane określonego typu – np. jak pudełko tylko na owoce, w którym możemy jednak przechowywać jabłka, gruszki itp.</a:t>
            </a:r>
          </a:p>
          <a:p>
            <a:r>
              <a:rPr lang="pl-PL" dirty="0"/>
              <a:t>Zmienna przechowuje jedną konkretną wartość – ostatnią do niej przypisaną</a:t>
            </a:r>
          </a:p>
          <a:p>
            <a:r>
              <a:rPr lang="pl-PL" dirty="0"/>
              <a:t>Możemy zmieniać wartość zmiennej, a także ją odczytywać</a:t>
            </a:r>
          </a:p>
          <a:p>
            <a:r>
              <a:rPr lang="pl-PL" dirty="0"/>
              <a:t>Zmienna ma swoją nazwę, po której ją rozpoznajemy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3B551331-DE89-449F-92AD-B67468EB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1607" y="2046749"/>
            <a:ext cx="2508785" cy="27645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DDA7240A-690B-48E4-A848-1641F320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164" y="1671703"/>
            <a:ext cx="3738929" cy="35145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1FB6E711-5C79-4282-B7CA-610FA7375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0488" y="2029830"/>
            <a:ext cx="2798339" cy="27983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A3B746-2F4A-4FC4-A17F-ACE5587C3DF1}"/>
              </a:ext>
            </a:extLst>
          </p:cNvPr>
          <p:cNvSpPr txBox="1"/>
          <p:nvPr/>
        </p:nvSpPr>
        <p:spPr>
          <a:xfrm>
            <a:off x="735410" y="546195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Zmienna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6DFC87-3423-4218-A229-75346A5E68D1}"/>
              </a:ext>
            </a:extLst>
          </p:cNvPr>
          <p:cNvSpPr txBox="1"/>
          <p:nvPr/>
        </p:nvSpPr>
        <p:spPr>
          <a:xfrm>
            <a:off x="6663792" y="5461951"/>
            <a:ext cx="266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Wartości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8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a 16">
            <a:extLst>
              <a:ext uri="{FF2B5EF4-FFF2-40B4-BE49-F238E27FC236}">
                <a16:creationId xmlns:a16="http://schemas.microsoft.com/office/drawing/2014/main" id="{CE950072-4845-4A51-85EA-24CC0775A3A7}"/>
              </a:ext>
            </a:extLst>
          </p:cNvPr>
          <p:cNvGrpSpPr/>
          <p:nvPr/>
        </p:nvGrpSpPr>
        <p:grpSpPr>
          <a:xfrm>
            <a:off x="985641" y="1159870"/>
            <a:ext cx="10210892" cy="2132710"/>
            <a:chOff x="625918" y="323108"/>
            <a:chExt cx="10210892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0E1FDC66-E63A-4181-9FDE-1B7F38DD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18" y="323108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gruszka, owoce, wewnątrz, siedzi&#10;&#10;Opis wygenerowany przy bardzo wysokim poziomie pewności">
              <a:extLst>
                <a:ext uri="{FF2B5EF4-FFF2-40B4-BE49-F238E27FC236}">
                  <a16:creationId xmlns:a16="http://schemas.microsoft.com/office/drawing/2014/main" id="{4B018F2C-22B5-4143-BD13-E198E844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46607" y="523246"/>
              <a:ext cx="1549393" cy="15493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/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/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67C1202-F923-458F-A903-3B0900642B48}"/>
                </a:ext>
              </a:extLst>
            </p:cNvPr>
            <p:cNvGrpSpPr/>
            <p:nvPr/>
          </p:nvGrpSpPr>
          <p:grpSpPr>
            <a:xfrm>
              <a:off x="8567970" y="323108"/>
              <a:ext cx="2268840" cy="2132710"/>
              <a:chOff x="8567970" y="323108"/>
              <a:chExt cx="2268840" cy="2132710"/>
            </a:xfrm>
          </p:grpSpPr>
          <p:pic>
            <p:nvPicPr>
              <p:cNvPr id="6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31C87869-A6A9-49B8-8306-2634156B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970" y="323108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7" name="Obraz 6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2A22C23D-A5D5-42B5-A0A9-640D72D19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927693" y="614766"/>
                <a:ext cx="1549393" cy="1549393"/>
              </a:xfrm>
              <a:prstGeom prst="rect">
                <a:avLst/>
              </a:prstGeom>
            </p:spPr>
          </p:pic>
        </p:grp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E1C89A6-3995-4923-B19F-3E767BAEA7B1}"/>
              </a:ext>
            </a:extLst>
          </p:cNvPr>
          <p:cNvGrpSpPr/>
          <p:nvPr/>
        </p:nvGrpSpPr>
        <p:grpSpPr>
          <a:xfrm>
            <a:off x="985641" y="4265762"/>
            <a:ext cx="10210891" cy="2132710"/>
            <a:chOff x="625918" y="3429000"/>
            <a:chExt cx="10210891" cy="2132710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4A4B6C20-0041-41DF-A859-6EA0696FD303}"/>
                </a:ext>
              </a:extLst>
            </p:cNvPr>
            <p:cNvGrpSpPr/>
            <p:nvPr/>
          </p:nvGrpSpPr>
          <p:grpSpPr>
            <a:xfrm>
              <a:off x="625918" y="3429000"/>
              <a:ext cx="2268840" cy="2132710"/>
              <a:chOff x="625918" y="3429000"/>
              <a:chExt cx="2268840" cy="2132710"/>
            </a:xfrm>
          </p:grpSpPr>
          <p:pic>
            <p:nvPicPr>
              <p:cNvPr id="8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ED04A783-8887-4A64-B459-CAE3C5019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918" y="3429000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9" name="Obraz 8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4E738032-5954-4FB3-AB0E-4FE0A6A2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5641" y="3720658"/>
                <a:ext cx="1549393" cy="15493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/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Obraz 1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7E708F6-1153-4AED-BF84-FF4E14D0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817405" y="3940094"/>
              <a:ext cx="1007796" cy="11105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/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1AFCB78C-C51C-492D-ADEF-74B6FA09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969" y="3429000"/>
              <a:ext cx="2268840" cy="2132710"/>
            </a:xfrm>
            <a:prstGeom prst="rect">
              <a:avLst/>
            </a:prstGeom>
          </p:spPr>
        </p:pic>
        <p:pic>
          <p:nvPicPr>
            <p:cNvPr id="16" name="Obraz 15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71F494B9-D4E5-401D-91C4-C42265C6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94786" y="3940094"/>
              <a:ext cx="1007796" cy="1110519"/>
            </a:xfrm>
            <a:prstGeom prst="rect">
              <a:avLst/>
            </a:prstGeom>
          </p:spPr>
        </p:pic>
      </p:grpSp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Przypisanie wartości</a:t>
            </a:r>
          </a:p>
        </p:txBody>
      </p:sp>
    </p:spTree>
    <p:extLst>
      <p:ext uri="{BB962C8B-B14F-4D97-AF65-F5344CB8AC3E}">
        <p14:creationId xmlns:p14="http://schemas.microsoft.com/office/powerpoint/2010/main" val="3852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462AE04-D8A8-4A08-9AD3-F13989FCFB63}"/>
              </a:ext>
            </a:extLst>
          </p:cNvPr>
          <p:cNvGrpSpPr/>
          <p:nvPr/>
        </p:nvGrpSpPr>
        <p:grpSpPr>
          <a:xfrm>
            <a:off x="836114" y="2362645"/>
            <a:ext cx="2268840" cy="2132710"/>
            <a:chOff x="8927692" y="4265762"/>
            <a:chExt cx="2268840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33A89FDC-F343-4CB3-812C-1AB951CE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7692" y="4265762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D10C3A5-3250-46AC-A05A-E91BE75D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54509" y="4776856"/>
              <a:ext cx="1007796" cy="11105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pic>
        <p:nvPicPr>
          <p:cNvPr id="16" name="Obraz 15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F70B348-DDC8-41C0-9FD5-ABCEA5E6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4133" y="2302955"/>
            <a:ext cx="1989603" cy="219240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</p:txBody>
      </p:sp>
    </p:spTree>
    <p:extLst>
      <p:ext uri="{BB962C8B-B14F-4D97-AF65-F5344CB8AC3E}">
        <p14:creationId xmlns:p14="http://schemas.microsoft.com/office/powerpoint/2010/main" val="259513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85F953-399D-CD40-8584-CD2FABF9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Rozmiary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3EFF1B-20BB-F943-B427-BC1CBCC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Czasem zmienne mogą przechować tylko określone rozmiary danych</a:t>
            </a:r>
          </a:p>
          <a:p>
            <a:r>
              <a:rPr lang="pl-PL" dirty="0"/>
              <a:t>Jak pudełko, do którego nie wciśniemy zbyt dużego przedmiotu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44AE1BF7-1D8D-4C0C-B2BC-DC1D256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04" y="4044253"/>
            <a:ext cx="2268840" cy="2132710"/>
          </a:xfrm>
          <a:prstGeom prst="rect">
            <a:avLst/>
          </a:prstGeom>
        </p:spPr>
      </p:pic>
      <p:pic>
        <p:nvPicPr>
          <p:cNvPr id="5" name="Obraz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8861AF30-DBD9-4A6C-9779-E06896DB9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26944" y="3348844"/>
            <a:ext cx="2853208" cy="314403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012942E-1651-4A29-A62E-5800B4E20B8A}"/>
              </a:ext>
            </a:extLst>
          </p:cNvPr>
          <p:cNvSpPr txBox="1"/>
          <p:nvPr/>
        </p:nvSpPr>
        <p:spPr>
          <a:xfrm>
            <a:off x="7298304" y="3787169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27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1743FC-6B3A-804B-826B-3D63F0E5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488F76-07A6-B144-92D6-4CA1C44BC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 klasy przychodzi nauczyciel i pyta o Andrzeja – wiadomo, że chodzi o Andrzeja Kowalskiego, ucznia klasy IE</a:t>
            </a:r>
          </a:p>
          <a:p>
            <a:r>
              <a:rPr lang="pl-PL" dirty="0"/>
              <a:t>Do sekretariatu przychodzi osoba i pyta o Andrzeja – ma na myśli dyrektora szkoły, Andrzeja [nazwisko]</a:t>
            </a:r>
          </a:p>
          <a:p>
            <a:r>
              <a:rPr lang="pl-PL" dirty="0"/>
              <a:t>Do urzędu miasta przychodzi petent i pyta o Andrzeja – chodzi mu o prezydenta miasta, Andrzeja [nazwisko]</a:t>
            </a:r>
          </a:p>
          <a:p>
            <a:r>
              <a:rPr lang="pl-PL" dirty="0"/>
              <a:t>W każdej z tych sytuacji </a:t>
            </a:r>
            <a:r>
              <a:rPr lang="pl-PL" dirty="0">
                <a:solidFill>
                  <a:srgbClr val="FF0000"/>
                </a:solidFill>
              </a:rPr>
              <a:t>odczytanie</a:t>
            </a:r>
            <a:r>
              <a:rPr lang="pl-PL" dirty="0"/>
              <a:t>, kto kryje się pod imieniem Andrzej zależy od miejsca, w którym się znajdujemy</a:t>
            </a:r>
          </a:p>
        </p:txBody>
      </p:sp>
    </p:spTree>
    <p:extLst>
      <p:ext uri="{BB962C8B-B14F-4D97-AF65-F5344CB8AC3E}">
        <p14:creationId xmlns:p14="http://schemas.microsoft.com/office/powerpoint/2010/main" val="173332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ED00FF-B86B-425E-82A9-7ED59B5D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636241"/>
              </p:ext>
            </p:extLst>
          </p:nvPr>
        </p:nvGraphicFramePr>
        <p:xfrm>
          <a:off x="1448758" y="697460"/>
          <a:ext cx="92944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Obraz 9" descr="Obraz zawierający tekst, znak&#10;&#10;Opis wygenerowany przy wysokim poziomie pewności">
            <a:extLst>
              <a:ext uri="{FF2B5EF4-FFF2-40B4-BE49-F238E27FC236}">
                <a16:creationId xmlns:a16="http://schemas.microsoft.com/office/drawing/2014/main" id="{190FEC0B-3EBA-493F-B215-68D61343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51051" y="3604225"/>
            <a:ext cx="553708" cy="553708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6E9D325-8C9E-4248-BECA-9E604544B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58335" y="4242163"/>
            <a:ext cx="739140" cy="739140"/>
          </a:xfrm>
          <a:prstGeom prst="rect">
            <a:avLst/>
          </a:prstGeom>
        </p:spPr>
      </p:pic>
      <p:pic>
        <p:nvPicPr>
          <p:cNvPr id="16" name="Obraz 15" descr="Obraz zawierający niebo, zewnętrzne&#10;&#10;Opis wygenerowany przy wysokim poziomie pewności">
            <a:extLst>
              <a:ext uri="{FF2B5EF4-FFF2-40B4-BE49-F238E27FC236}">
                <a16:creationId xmlns:a16="http://schemas.microsoft.com/office/drawing/2014/main" id="{823C9FEB-1172-44FE-8A3D-2868D5C233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3425" y="4523150"/>
            <a:ext cx="3108960" cy="12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5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988B55-0245-E944-9815-4934D71F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A6218E-90E7-4B4D-BD16-750CD030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Podobnie w programowaniu, możemy mieć kilka zmiennych o tej samej nazwie, znajdujących się w różnych blokach</a:t>
            </a:r>
          </a:p>
          <a:p>
            <a:r>
              <a:rPr lang="pl-PL" dirty="0"/>
              <a:t>Odwołując się do zmiennej to, której tak naprawdę użyjemy, zależy od najbliższego kontekstu</a:t>
            </a:r>
          </a:p>
          <a:p>
            <a:r>
              <a:rPr lang="pl-PL" dirty="0"/>
              <a:t>Mając zmienną globalną x w programie i zmienną lokalną x w funkcji, podczas użycia niej odwołamy się do najbliższej dostępnej</a:t>
            </a:r>
          </a:p>
          <a:p>
            <a:r>
              <a:rPr lang="pl-PL" dirty="0"/>
              <a:t>Jeżeli utworzymy zmienną x w funkcji to </a:t>
            </a:r>
            <a:r>
              <a:rPr lang="pl-PL" dirty="0">
                <a:solidFill>
                  <a:srgbClr val="FF0000"/>
                </a:solidFill>
              </a:rPr>
              <a:t>nadpisze</a:t>
            </a:r>
            <a:r>
              <a:rPr lang="pl-PL" dirty="0"/>
              <a:t> ona zmienną globalną, ale tylko w kontekście tej funkcji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767251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456</Words>
  <Application>Microsoft Macintosh PowerPoint</Application>
  <PresentationFormat>Panoramiczny</PresentationFormat>
  <Paragraphs>62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Motyw pakietu Office</vt:lpstr>
      <vt:lpstr>Zmienne,  globalność i lokalność</vt:lpstr>
      <vt:lpstr>Zmienna</vt:lpstr>
      <vt:lpstr>Prezentacja programu PowerPoint</vt:lpstr>
      <vt:lpstr>Prezentacja programu PowerPoint</vt:lpstr>
      <vt:lpstr>Prezentacja programu PowerPoint</vt:lpstr>
      <vt:lpstr>Rozmiary danych</vt:lpstr>
      <vt:lpstr>Globalność i lokalność</vt:lpstr>
      <vt:lpstr>Prezentacja programu PowerPoint</vt:lpstr>
      <vt:lpstr>Globalność i lokalność</vt:lpstr>
      <vt:lpstr>Przykład</vt:lpstr>
      <vt:lpstr>Globalność i lokalność</vt:lpstr>
      <vt:lpstr>Globalność i lokalność</vt:lpstr>
      <vt:lpstr>Źródła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10</cp:revision>
  <dcterms:created xsi:type="dcterms:W3CDTF">2018-06-04T18:42:26Z</dcterms:created>
  <dcterms:modified xsi:type="dcterms:W3CDTF">2018-06-05T20:10:19Z</dcterms:modified>
</cp:coreProperties>
</file>